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4c8a1ce9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4c8a1ce9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4c8a1ce9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4c8a1ce9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c8a1ce9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c8a1ce9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4c8a1ce9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4c8a1ce9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4c8a1ce9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4c8a1ce9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4c8a1ce9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4c8a1ce9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4c8a1ce9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4c8a1ce9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c8a1ce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c8a1ce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4c8a1ce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4c8a1ce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4c8a1ce9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4c8a1ce9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4c8a1ce9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4c8a1ce9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4c8a1ce9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4c8a1ce9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4c8a1ce9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4c8a1ce9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4c8a1ce9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4c8a1ce9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c8a1ce9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c8a1ce9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13.jpg"/><Relationship Id="rId6" Type="http://schemas.openxmlformats.org/officeDocument/2006/relationships/image" Target="../media/image7.jpg"/><Relationship Id="rId7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M-17 (Tolminski Migovec)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Cadastral number  5878 Explored 27.08.1983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https://www.katasterjam.si/Caves/Details/5878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2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MIG-2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Dwarf pine twig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Age?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26643" t="0"/>
          <a:stretch/>
        </p:blipFill>
        <p:spPr>
          <a:xfrm rot="-5400000">
            <a:off x="3829438" y="56376"/>
            <a:ext cx="50307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MIG-3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24268" r="4144" t="0"/>
          <a:stretch/>
        </p:blipFill>
        <p:spPr>
          <a:xfrm rot="5400000">
            <a:off x="3891688" y="-25287"/>
            <a:ext cx="50929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MIG-4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25512" r="0" t="0"/>
          <a:stretch/>
        </p:blipFill>
        <p:spPr>
          <a:xfrm rot="5400000">
            <a:off x="4018000" y="0"/>
            <a:ext cx="5108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MIG-5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Dwarf pine twig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28683" r="0" t="0"/>
          <a:stretch/>
        </p:blipFill>
        <p:spPr>
          <a:xfrm rot="5400000">
            <a:off x="4054901" y="-1"/>
            <a:ext cx="48907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57050"/>
            <a:ext cx="3221652" cy="241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MIG-6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020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60725"/>
            <a:ext cx="3429002" cy="25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Logger 473 - HOBO - internal sensor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152475"/>
            <a:ext cx="382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Situation: alcove at bottom of entrance pitch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00" y="1279525"/>
            <a:ext cx="47625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233950" y="42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Logger 475 (HOBO internal sensor)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Situation: back of the ice room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1279525"/>
            <a:ext cx="47625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650" y="304800"/>
            <a:ext cx="5526338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4"/>
          <p:cNvCxnSpPr>
            <a:stCxn id="62" idx="3"/>
          </p:cNvCxnSpPr>
          <p:nvPr/>
        </p:nvCxnSpPr>
        <p:spPr>
          <a:xfrm>
            <a:off x="3172400" y="948550"/>
            <a:ext cx="3250200" cy="11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4"/>
          <p:cNvSpPr/>
          <p:nvPr/>
        </p:nvSpPr>
        <p:spPr>
          <a:xfrm>
            <a:off x="5804425" y="3164625"/>
            <a:ext cx="318800" cy="777550"/>
          </a:xfrm>
          <a:custGeom>
            <a:rect b="b" l="l" r="r" t="t"/>
            <a:pathLst>
              <a:path extrusionOk="0" h="31102" w="12752">
                <a:moveTo>
                  <a:pt x="0" y="31102"/>
                </a:moveTo>
                <a:lnTo>
                  <a:pt x="8553" y="29858"/>
                </a:lnTo>
                <a:lnTo>
                  <a:pt x="1555" y="25815"/>
                </a:lnTo>
                <a:lnTo>
                  <a:pt x="9797" y="25971"/>
                </a:lnTo>
                <a:lnTo>
                  <a:pt x="5443" y="23016"/>
                </a:lnTo>
                <a:lnTo>
                  <a:pt x="10574" y="22238"/>
                </a:lnTo>
                <a:lnTo>
                  <a:pt x="5598" y="18817"/>
                </a:lnTo>
                <a:lnTo>
                  <a:pt x="11507" y="18973"/>
                </a:lnTo>
                <a:lnTo>
                  <a:pt x="9019" y="16018"/>
                </a:lnTo>
                <a:lnTo>
                  <a:pt x="12752" y="14774"/>
                </a:lnTo>
                <a:lnTo>
                  <a:pt x="10574" y="4666"/>
                </a:lnTo>
                <a:lnTo>
                  <a:pt x="11507" y="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Google Shape;64;p14"/>
          <p:cNvSpPr/>
          <p:nvPr/>
        </p:nvSpPr>
        <p:spPr>
          <a:xfrm>
            <a:off x="6099900" y="2041075"/>
            <a:ext cx="361550" cy="1111900"/>
          </a:xfrm>
          <a:custGeom>
            <a:rect b="b" l="l" r="r" t="t"/>
            <a:pathLst>
              <a:path extrusionOk="0" h="44476" w="14462">
                <a:moveTo>
                  <a:pt x="0" y="44476"/>
                </a:moveTo>
                <a:lnTo>
                  <a:pt x="311" y="39499"/>
                </a:lnTo>
                <a:lnTo>
                  <a:pt x="1710" y="35923"/>
                </a:lnTo>
                <a:lnTo>
                  <a:pt x="4198" y="39810"/>
                </a:lnTo>
                <a:lnTo>
                  <a:pt x="6064" y="42454"/>
                </a:lnTo>
                <a:lnTo>
                  <a:pt x="5753" y="37322"/>
                </a:lnTo>
                <a:lnTo>
                  <a:pt x="5287" y="32657"/>
                </a:lnTo>
                <a:lnTo>
                  <a:pt x="7931" y="31257"/>
                </a:lnTo>
                <a:lnTo>
                  <a:pt x="10419" y="33124"/>
                </a:lnTo>
                <a:lnTo>
                  <a:pt x="10419" y="27214"/>
                </a:lnTo>
                <a:lnTo>
                  <a:pt x="11507" y="25659"/>
                </a:lnTo>
                <a:lnTo>
                  <a:pt x="13218" y="25193"/>
                </a:lnTo>
                <a:lnTo>
                  <a:pt x="14462" y="26281"/>
                </a:lnTo>
                <a:lnTo>
                  <a:pt x="13218" y="21460"/>
                </a:lnTo>
                <a:lnTo>
                  <a:pt x="10885" y="13840"/>
                </a:lnTo>
                <a:lnTo>
                  <a:pt x="11041" y="11663"/>
                </a:lnTo>
                <a:lnTo>
                  <a:pt x="10108" y="7620"/>
                </a:lnTo>
                <a:lnTo>
                  <a:pt x="9952" y="5132"/>
                </a:lnTo>
                <a:lnTo>
                  <a:pt x="10419" y="1866"/>
                </a:lnTo>
                <a:lnTo>
                  <a:pt x="13995" y="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Google Shape;62;p14"/>
          <p:cNvSpPr txBox="1"/>
          <p:nvPr/>
        </p:nvSpPr>
        <p:spPr>
          <a:xfrm>
            <a:off x="1648400" y="637600"/>
            <a:ext cx="1524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M-17 (Tolminski Migovec)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741725" y="4043275"/>
            <a:ext cx="1073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Caving hut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Planina Kal</a:t>
            </a:r>
            <a:endParaRPr/>
          </a:p>
        </p:txBody>
      </p:sp>
      <p:cxnSp>
        <p:nvCxnSpPr>
          <p:cNvPr id="66" name="Google Shape;66;p14"/>
          <p:cNvCxnSpPr>
            <a:stCxn id="65" idx="3"/>
          </p:cNvCxnSpPr>
          <p:nvPr/>
        </p:nvCxnSpPr>
        <p:spPr>
          <a:xfrm flipH="1" rot="10800000">
            <a:off x="2814825" y="3980875"/>
            <a:ext cx="2923500" cy="4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490" y="0"/>
            <a:ext cx="589752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5"/>
          <p:cNvCxnSpPr/>
          <p:nvPr/>
        </p:nvCxnSpPr>
        <p:spPr>
          <a:xfrm rot="10800000">
            <a:off x="2550400" y="1477450"/>
            <a:ext cx="3701100" cy="6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/>
          <p:cNvCxnSpPr/>
          <p:nvPr/>
        </p:nvCxnSpPr>
        <p:spPr>
          <a:xfrm flipH="1">
            <a:off x="2519300" y="3110200"/>
            <a:ext cx="342120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/>
        </p:nvSpPr>
        <p:spPr>
          <a:xfrm>
            <a:off x="480900" y="1152475"/>
            <a:ext cx="1881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access shaft to M17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311700" y="3421250"/>
            <a:ext cx="222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new shakehole entrance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opened up 10/2018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150" y="152400"/>
            <a:ext cx="500920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57825" y="248825"/>
            <a:ext cx="30603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1983 - first exploration by JSPDT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1990 - included on the Slovene cadaster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1994 - revisited and surveyed by ICCC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1994-2017 - occasional tourist + photo trips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2018 - resurvey by ICCC+JSPDT and wood sampling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6"/>
          <p:cNvCxnSpPr/>
          <p:nvPr/>
        </p:nvCxnSpPr>
        <p:spPr>
          <a:xfrm>
            <a:off x="3234600" y="3903300"/>
            <a:ext cx="1788600" cy="4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>
            <a:off x="3203500" y="3872200"/>
            <a:ext cx="4540800" cy="3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Ice/snow changes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4121025"/>
            <a:ext cx="20052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Photo - 07/2017.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195" y="1152479"/>
            <a:ext cx="5127804" cy="341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>
            <a:stCxn id="92" idx="3"/>
          </p:cNvCxnSpPr>
          <p:nvPr/>
        </p:nvCxnSpPr>
        <p:spPr>
          <a:xfrm>
            <a:off x="2985800" y="1687650"/>
            <a:ext cx="1601700" cy="101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" name="Google Shape;93;p17"/>
          <p:cNvCxnSpPr/>
          <p:nvPr/>
        </p:nvCxnSpPr>
        <p:spPr>
          <a:xfrm>
            <a:off x="2939150" y="3063550"/>
            <a:ext cx="3436800" cy="48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2" name="Google Shape;92;p17"/>
          <p:cNvSpPr txBox="1"/>
          <p:nvPr/>
        </p:nvSpPr>
        <p:spPr>
          <a:xfrm>
            <a:off x="1286600" y="1401300"/>
            <a:ext cx="1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Snow from  M19 shakehole (open connection since 10/2018)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286600" y="2761163"/>
            <a:ext cx="1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Way down to ice shaft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6443300" y="445025"/>
            <a:ext cx="1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Logger 475 (at back of ice room)</a:t>
            </a:r>
            <a:endParaRPr/>
          </a:p>
        </p:txBody>
      </p:sp>
      <p:cxnSp>
        <p:nvCxnSpPr>
          <p:cNvPr id="96" name="Google Shape;96;p17"/>
          <p:cNvCxnSpPr/>
          <p:nvPr/>
        </p:nvCxnSpPr>
        <p:spPr>
          <a:xfrm>
            <a:off x="7324525" y="1041925"/>
            <a:ext cx="995400" cy="2519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Rigging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197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Entrance pitch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3 slings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2 spit hangers+bolts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1 karabiner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3 maillons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200"/>
              <a:t>55m rope</a:t>
            </a:r>
            <a:endParaRPr sz="1200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3633" t="2723"/>
          <a:stretch/>
        </p:blipFill>
        <p:spPr>
          <a:xfrm>
            <a:off x="5363475" y="69975"/>
            <a:ext cx="3717650" cy="500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2597700" y="1152475"/>
            <a:ext cx="197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Ice</a:t>
            </a:r>
            <a:r>
              <a:rPr lang="fr" sz="1200"/>
              <a:t> shaft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5 maillons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5 ice screws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200"/>
              <a:t>70m rope (50 + 20)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2018 survey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292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new shakehole entrance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three snow plugs feeding the 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Survey work in progress.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(24. Oct 2018)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599" y="0"/>
            <a:ext cx="5903397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863" y="3408149"/>
            <a:ext cx="2609550" cy="173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703" y="0"/>
            <a:ext cx="5088722" cy="3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08150"/>
            <a:ext cx="2609536" cy="17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569725"/>
            <a:ext cx="2609550" cy="173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0"/>
          <p:cNvCxnSpPr/>
          <p:nvPr/>
        </p:nvCxnSpPr>
        <p:spPr>
          <a:xfrm flipH="1" rot="10800000">
            <a:off x="2633150" y="544200"/>
            <a:ext cx="2949600" cy="1903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0"/>
          <p:cNvCxnSpPr/>
          <p:nvPr/>
        </p:nvCxnSpPr>
        <p:spPr>
          <a:xfrm flipH="1" rot="10800000">
            <a:off x="2622850" y="1026250"/>
            <a:ext cx="2478000" cy="2388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20"/>
          <p:cNvCxnSpPr/>
          <p:nvPr/>
        </p:nvCxnSpPr>
        <p:spPr>
          <a:xfrm flipH="1" rot="10800000">
            <a:off x="5328000" y="1383900"/>
            <a:ext cx="1654500" cy="200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3" name="Google Shape;1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9351" y="3408150"/>
            <a:ext cx="2609549" cy="173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0"/>
          <p:cNvCxnSpPr>
            <a:stCxn id="123" idx="0"/>
          </p:cNvCxnSpPr>
          <p:nvPr/>
        </p:nvCxnSpPr>
        <p:spPr>
          <a:xfrm flipH="1" rot="10800000">
            <a:off x="7764126" y="1695150"/>
            <a:ext cx="182400" cy="1713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0"/>
          <p:cNvSpPr txBox="1"/>
          <p:nvPr/>
        </p:nvSpPr>
        <p:spPr>
          <a:xfrm>
            <a:off x="917500" y="326575"/>
            <a:ext cx="7340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Samples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MIG-1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23693"/>
          <a:stretch/>
        </p:blipFill>
        <p:spPr>
          <a:xfrm>
            <a:off x="5069150" y="544275"/>
            <a:ext cx="3857626" cy="39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